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EE5140-0634-49C2-82B8-0B32837C3A3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kk-KZ" dirty="0"/>
              <a:t>Лекция </a:t>
            </a:r>
            <a:r>
              <a:rPr lang="ru-RU" dirty="0"/>
              <a:t>9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2893CC7-17C5-4BAE-ADDA-7494A16CFB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1" y="4343401"/>
            <a:ext cx="10993546" cy="590321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4966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0C71DA-3839-4B57-97CC-18D2E2CA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26841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FFC000"/>
                </a:solidFill>
              </a:rPr>
              <a:t>netplan</a:t>
            </a: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EA38275-125B-4204-A8B0-215F479C8D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51653" y="2098779"/>
            <a:ext cx="6888694" cy="4129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9528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631E35-0D7F-4D97-9078-B589BAA89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Vim editor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EA284AC0-C8E0-4161-8714-914F49BF00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9996" y="2186525"/>
            <a:ext cx="5792008" cy="366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8615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9461C5-BC24-4999-8C4C-9FC550C5A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solidFill>
                  <a:srgbClr val="FFC000"/>
                </a:solidFill>
              </a:rPr>
              <a:t>Netplan</a:t>
            </a:r>
            <a:r>
              <a:rPr lang="en-US" dirty="0">
                <a:solidFill>
                  <a:srgbClr val="FFC000"/>
                </a:solidFill>
              </a:rPr>
              <a:t> try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20A016C-2DD4-47DE-8589-E7223FDFAA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3388" y="2519947"/>
            <a:ext cx="8945223" cy="3000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3878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B1AD08-6F18-4F30-9AE2-BDB2EF8FD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solidFill>
                  <a:srgbClr val="FFC000"/>
                </a:solidFill>
              </a:rPr>
              <a:t>Netplan</a:t>
            </a:r>
            <a:r>
              <a:rPr lang="en-US" dirty="0">
                <a:solidFill>
                  <a:srgbClr val="FFC000"/>
                </a:solidFill>
              </a:rPr>
              <a:t> try</a:t>
            </a: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B872ED3-3949-492E-83EC-50F9E3327A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3324" y="2181225"/>
            <a:ext cx="8705351" cy="367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2880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62008C-05BC-49DD-A2C5-DE6885996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ping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F75F261-7DD0-4976-9B29-1E7E27A81C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3888" y="2181762"/>
            <a:ext cx="8764223" cy="3677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337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EA2311-7773-4CD3-8668-ADC6C3C7B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71811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Сетевая конфигурация в </a:t>
            </a:r>
            <a:r>
              <a:rPr lang="en-US" dirty="0">
                <a:solidFill>
                  <a:srgbClr val="FFC000"/>
                </a:solidFill>
              </a:rPr>
              <a:t>ubuntu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65AD94-8D4A-433A-B1A8-3D8B22827A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IP </a:t>
            </a:r>
            <a:r>
              <a:rPr lang="kk-KZ" dirty="0"/>
              <a:t>конфигурация</a:t>
            </a:r>
          </a:p>
          <a:p>
            <a:r>
              <a:rPr lang="kk-KZ" dirty="0"/>
              <a:t>Разрешение имен</a:t>
            </a:r>
          </a:p>
          <a:p>
            <a:r>
              <a:rPr lang="kk-KZ" dirty="0"/>
              <a:t>Маршрутизация между сетями</a:t>
            </a:r>
          </a:p>
          <a:p>
            <a:r>
              <a:rPr lang="kk-KZ" dirty="0"/>
              <a:t>Использование </a:t>
            </a:r>
            <a:r>
              <a:rPr lang="en-US" dirty="0" err="1"/>
              <a:t>ip</a:t>
            </a:r>
            <a:r>
              <a:rPr lang="en-US" dirty="0"/>
              <a:t> </a:t>
            </a:r>
            <a:r>
              <a:rPr lang="kk-KZ" dirty="0"/>
              <a:t>команд</a:t>
            </a:r>
          </a:p>
          <a:p>
            <a:r>
              <a:rPr lang="kk-KZ" dirty="0"/>
              <a:t>Настройка временных </a:t>
            </a:r>
            <a:r>
              <a:rPr lang="en-US" dirty="0" err="1"/>
              <a:t>ip</a:t>
            </a:r>
            <a:r>
              <a:rPr lang="en-US" dirty="0"/>
              <a:t> </a:t>
            </a:r>
            <a:r>
              <a:rPr lang="kk-KZ" dirty="0"/>
              <a:t>адресов</a:t>
            </a:r>
          </a:p>
          <a:p>
            <a:r>
              <a:rPr lang="kk-KZ" dirty="0"/>
              <a:t>Настройка постоянных </a:t>
            </a:r>
            <a:r>
              <a:rPr lang="en-US" dirty="0" err="1"/>
              <a:t>ip</a:t>
            </a:r>
            <a:r>
              <a:rPr lang="en-US" dirty="0"/>
              <a:t> </a:t>
            </a:r>
            <a:r>
              <a:rPr lang="ru-RU" dirty="0"/>
              <a:t>адресов</a:t>
            </a:r>
          </a:p>
        </p:txBody>
      </p:sp>
    </p:spTree>
    <p:extLst>
      <p:ext uri="{BB962C8B-B14F-4D97-AF65-F5344CB8AC3E}">
        <p14:creationId xmlns:p14="http://schemas.microsoft.com/office/powerpoint/2010/main" val="665420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871B10-908D-4E28-9675-BEE524883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931772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Установка сетевых инструментов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2E82F46-EBE4-4413-8D4C-91E1E389F7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9601" y="2391690"/>
            <a:ext cx="9352797" cy="2074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044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1D92BA-0D8D-47D6-B070-32D062601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26841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Демонстрация </a:t>
            </a:r>
            <a:r>
              <a:rPr lang="en-US" dirty="0" err="1">
                <a:solidFill>
                  <a:srgbClr val="FFC000"/>
                </a:solidFill>
              </a:rPr>
              <a:t>ip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kk-KZ" dirty="0">
                <a:solidFill>
                  <a:srgbClr val="FFC000"/>
                </a:solidFill>
              </a:rPr>
              <a:t>адреса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893F094-683D-4748-B3FB-AAD94A2E32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5876" y="2181225"/>
            <a:ext cx="8180247" cy="367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691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20D0C4-9603-4D12-A831-4EE35F60C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26841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Добавление </a:t>
            </a:r>
            <a:r>
              <a:rPr lang="en-US" dirty="0">
                <a:solidFill>
                  <a:srgbClr val="FFC000"/>
                </a:solidFill>
              </a:rPr>
              <a:t>IP </a:t>
            </a:r>
            <a:r>
              <a:rPr lang="kk-KZ" dirty="0">
                <a:solidFill>
                  <a:srgbClr val="FFC000"/>
                </a:solidFill>
              </a:rPr>
              <a:t>адреса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F04F84B9-9D3A-4DFE-882A-EDE194C062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1025" y="2209704"/>
            <a:ext cx="11029950" cy="3621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966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D282E9-1468-4DD6-8DAE-345A3E05F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81870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Пинг </a:t>
            </a:r>
            <a:r>
              <a:rPr lang="en-US" dirty="0" err="1">
                <a:solidFill>
                  <a:srgbClr val="FFC000"/>
                </a:solidFill>
              </a:rPr>
              <a:t>ip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kk-KZ" dirty="0">
                <a:solidFill>
                  <a:srgbClr val="FFC000"/>
                </a:solidFill>
              </a:rPr>
              <a:t>адреса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CF7CA86-58C9-4F3D-905B-C2D53DAA6A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67640" y="2181225"/>
            <a:ext cx="6256719" cy="367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044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C5E363-F408-48AD-9E37-E25303927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Установка </a:t>
            </a:r>
            <a:r>
              <a:rPr lang="en-US" dirty="0">
                <a:solidFill>
                  <a:srgbClr val="FFC000"/>
                </a:solidFill>
              </a:rPr>
              <a:t>net-tools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1306442-D3AD-4148-946D-1E540BBCC7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1025" y="2283012"/>
            <a:ext cx="11029950" cy="3474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859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E424D4-86D4-4980-858A-C10B939E4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71811"/>
          </a:xfrm>
        </p:spPr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Команда </a:t>
            </a:r>
            <a:r>
              <a:rPr lang="en-US" dirty="0">
                <a:solidFill>
                  <a:srgbClr val="FFC000"/>
                </a:solidFill>
              </a:rPr>
              <a:t>ifconfig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1CD9BFE-6254-4497-917C-AA4F1509ED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75267" y="2181225"/>
            <a:ext cx="4641466" cy="367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833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0FCC07-93BA-4044-9A35-AE6F35C62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solidFill>
                  <a:srgbClr val="FFC000"/>
                </a:solidFill>
              </a:rPr>
              <a:t>netplan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FBA16316-A73F-464A-980F-0A8BBB7AEB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56881" y="2181225"/>
            <a:ext cx="3678238" cy="367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105479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181</TotalTime>
  <Words>49</Words>
  <Application>Microsoft Office PowerPoint</Application>
  <PresentationFormat>Широкоэкранный</PresentationFormat>
  <Paragraphs>20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Corbel</vt:lpstr>
      <vt:lpstr>Gill Sans MT</vt:lpstr>
      <vt:lpstr>Wingdings 2</vt:lpstr>
      <vt:lpstr>Дивиденд</vt:lpstr>
      <vt:lpstr>Лекция 9</vt:lpstr>
      <vt:lpstr>Сетевая конфигурация в ubuntu</vt:lpstr>
      <vt:lpstr>Установка сетевых инструментов</vt:lpstr>
      <vt:lpstr>Демонстрация ip адреса</vt:lpstr>
      <vt:lpstr>Добавление IP адреса</vt:lpstr>
      <vt:lpstr>Пинг ip адреса</vt:lpstr>
      <vt:lpstr>Установка net-tools</vt:lpstr>
      <vt:lpstr>Команда ifconfig</vt:lpstr>
      <vt:lpstr>netplan</vt:lpstr>
      <vt:lpstr>netplan</vt:lpstr>
      <vt:lpstr>Vim editor</vt:lpstr>
      <vt:lpstr>Netplan try</vt:lpstr>
      <vt:lpstr>Netplan try</vt:lpstr>
      <vt:lpstr>ping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9</dc:title>
  <dc:creator>Владислав Карюкин</dc:creator>
  <cp:lastModifiedBy>Владислав Карюкин</cp:lastModifiedBy>
  <cp:revision>5</cp:revision>
  <dcterms:created xsi:type="dcterms:W3CDTF">2024-03-18T15:43:23Z</dcterms:created>
  <dcterms:modified xsi:type="dcterms:W3CDTF">2024-03-18T18:44:49Z</dcterms:modified>
</cp:coreProperties>
</file>